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7"/>
  </p:notesMasterIdLst>
  <p:sldIdLst>
    <p:sldId id="336" r:id="rId5"/>
    <p:sldId id="306" r:id="rId6"/>
    <p:sldId id="334" r:id="rId7"/>
    <p:sldId id="314" r:id="rId8"/>
    <p:sldId id="335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19:20:59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19:29:14.4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1,'111'0,"434"15,39-2,-365-15,2149 2,-2341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19:29:16.9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19:29:18.6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1 183,'154'2,"164"-5,-140-22,-121 14,77-4,100-11,-153 13,100-2,-99 15,-17 1,0-2,70-13,-20 2,5-2,-57 1,-29 6,1 0,65-3,-78 11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19:29:29.9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0,'1246'0,"-1219"1,55 11,10 0,28 2,-76-7,59 1,-100-8,36 0,0 1,71 12,-81-8,0-2,50-1,6 0,-64 1,-4 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19:29:32.7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28,'0'0,"1"-1,-1 0,1 0,-1 0,1 0,-1 1,1-1,-1 0,1 1,-1-1,1 0,0 1,0-1,-1 1,1-1,0 1,0-1,0 1,-1 0,1-1,0 1,0 0,0 0,0-1,1 1,27-5,-25 4,82-6,145 6,-103 4,1866-3,-1984 0,-1 0,1 1,-1 1,0 0,11 3,-4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19:29:58.5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54,'338'-16,"-64"-10,186 14,-287 14,1848-2,-1998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19:30:00.5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27,'58'-10,"0"2,0 3,95 2,-83 3,29-1,405 4,-315 9,63 2,-106-2,-9 1,295-13,-201-1,-185 6,-29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19:30:02.9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1,'591'15,"-64"-4,-373-12,-127 3,0 1,0 1,41 12,-32-7,37 4,91-4,-5-1,238 7,-233-2,-11 0,-40-15,85 4,-177 2,-4 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19:30:30.1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0,'1676'0,"-1649"0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19:30:34.9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2,'123'-2,"136"5,-228 1,1 1,36 11,-39-8,0-1,50 4,18 2,-66-7,49 2,601-7,-327-3,-331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19:21:03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19:31:04.9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19:31:07.7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80,'1165'0,"-1141"-2,0-1,-1-1,0-1,0 0,37-16,-36 12,0 1,1 1,1 1,37-3,41 8,-82 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19:31:24.1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0,'650'0,"-631"2,-1-1,1 2,18 5,-17-3,0-1,28 1,-18-4,0 1,50 10,-51-7,1-1,0-2,47-2,-47-1,1 1,-1 1,41 8,20 7,-55-11,0 2,46 15,-62-17,0 0,1-1,-1-2,1 0,39-1,-35-1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19:31:27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0,'1191'0,"-1159"2,-1 2,1 0,42 13,-43-9,0-2,0 0,47 1,-57-6,0 1,30 7,-29-5,43 4,-15-9,-35 0,1 1,-1 0,1 1,23 4,-23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19:21:04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19:21:05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19:21:05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19:21:06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19:28:14.0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19:28:21.0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29,'1732'0,"-1581"-13,-28 1,429 9,-282 5,580-2,-819 2,1 1,33 8,-17-3,1 0,0 1,94 3,1233-13,-1351-1,0-1,0-1,-1-1,1-2,26-9,-36 11,2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19:29:02.6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1,'90'0,"111"2,-164 1,0 1,0 2,51 15,273 69,-279-76,2-5,121 0,411-11,-575 4,52 9,21 1,314-10,-222-3,-173-1,56-9,-53 5,41-2,-38 7,-1-2,42-9,-53 8,51-1,-53 5,-1-2,45-8,-9-5,0-1,1 3,103-10,-150 22,-1-1,1-1,0 0,-1-1,17-7,26-8,-33 14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12/28/2022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1.xml"/><Relationship Id="rId5" Type="http://schemas.openxmlformats.org/officeDocument/2006/relationships/image" Target="../media/image17.png"/><Relationship Id="rId4" Type="http://schemas.openxmlformats.org/officeDocument/2006/relationships/customXml" Target="../ink/ink10.xml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4.xml"/><Relationship Id="rId5" Type="http://schemas.openxmlformats.org/officeDocument/2006/relationships/image" Target="../media/image21.png"/><Relationship Id="rId4" Type="http://schemas.openxmlformats.org/officeDocument/2006/relationships/customXml" Target="../ink/ink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6.xml"/><Relationship Id="rId5" Type="http://schemas.openxmlformats.org/officeDocument/2006/relationships/image" Target="../media/image28.png"/><Relationship Id="rId4" Type="http://schemas.openxmlformats.org/officeDocument/2006/relationships/customXml" Target="../ink/ink15.xm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9.xml"/><Relationship Id="rId5" Type="http://schemas.openxmlformats.org/officeDocument/2006/relationships/image" Target="../media/image35.png"/><Relationship Id="rId4" Type="http://schemas.openxmlformats.org/officeDocument/2006/relationships/customXml" Target="../ink/ink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1.xml"/><Relationship Id="rId11" Type="http://schemas.openxmlformats.org/officeDocument/2006/relationships/image" Target="../media/image41.png"/><Relationship Id="rId5" Type="http://schemas.openxmlformats.org/officeDocument/2006/relationships/image" Target="../media/image7.png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50.png"/><Relationship Id="rId9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customXml" Target="../ink/ink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74A9E-2AA6-75BE-11D1-9A95772A02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5393C-6F14-F230-40BA-F42743B46C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he newest innovation in food app delivery (7)">
            <a:hlinkClick r:id="" action="ppaction://media"/>
            <a:extLst>
              <a:ext uri="{FF2B5EF4-FFF2-40B4-BE49-F238E27FC236}">
                <a16:creationId xmlns:a16="http://schemas.microsoft.com/office/drawing/2014/main" id="{4E66F4D0-9F1F-CBA8-0B3B-092CBE5E03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1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1E8FC-1536-6ABF-8532-44E59E32B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123A0E-17BC-2691-E549-B0CDD4BF1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222" y="1362269"/>
            <a:ext cx="9177223" cy="3844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ED9B39-11FD-105A-0364-703FF1A3FC45}"/>
              </a:ext>
            </a:extLst>
          </p:cNvPr>
          <p:cNvSpPr txBox="1"/>
          <p:nvPr/>
        </p:nvSpPr>
        <p:spPr>
          <a:xfrm>
            <a:off x="1540107" y="530594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Cloud Watch Alarm</a:t>
            </a:r>
          </a:p>
        </p:txBody>
      </p:sp>
    </p:spTree>
    <p:extLst>
      <p:ext uri="{BB962C8B-B14F-4D97-AF65-F5344CB8AC3E}">
        <p14:creationId xmlns:p14="http://schemas.microsoft.com/office/powerpoint/2010/main" val="4267301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6DE70-953D-EFD7-629D-C234DE6F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F9962E-5D8A-814D-A363-389DB290D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362" y="1082351"/>
            <a:ext cx="7570497" cy="50946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A13D11-1919-2AF7-664C-39533B2B7D18}"/>
              </a:ext>
            </a:extLst>
          </p:cNvPr>
          <p:cNvSpPr txBox="1"/>
          <p:nvPr/>
        </p:nvSpPr>
        <p:spPr>
          <a:xfrm>
            <a:off x="1521446" y="446870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Cloud Watch Alarm</a:t>
            </a:r>
          </a:p>
        </p:txBody>
      </p:sp>
    </p:spTree>
    <p:extLst>
      <p:ext uri="{BB962C8B-B14F-4D97-AF65-F5344CB8AC3E}">
        <p14:creationId xmlns:p14="http://schemas.microsoft.com/office/powerpoint/2010/main" val="2165076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43BDD-075B-4120-E53C-D6D579E2C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751802-D5DB-5F85-53FC-D5F04BC7A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146" y="620332"/>
            <a:ext cx="8745170" cy="5458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1E69E2-06F3-8460-24FA-FD762557D4DF}"/>
              </a:ext>
            </a:extLst>
          </p:cNvPr>
          <p:cNvSpPr txBox="1"/>
          <p:nvPr/>
        </p:nvSpPr>
        <p:spPr>
          <a:xfrm>
            <a:off x="1269519" y="73394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Cloud Watch Alarm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11F3B27-E7CC-E408-4DCD-25D8BE9E761A}"/>
                  </a:ext>
                </a:extLst>
              </p14:cNvPr>
              <p14:cNvContentPartPr/>
              <p14:nvPr/>
            </p14:nvContentPartPr>
            <p14:xfrm>
              <a:off x="1959208" y="3750590"/>
              <a:ext cx="1388880" cy="66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11F3B27-E7CC-E408-4DCD-25D8BE9E76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5568" y="3642950"/>
                <a:ext cx="1496520" cy="28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691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42AB9-361D-9C74-A732-5045F7CD3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83109-C4B6-E290-BD98-21C5C1936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519" y="643147"/>
            <a:ext cx="9652959" cy="1389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B46D8D-3311-04E4-E2E4-D13D9F5A9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520" y="2033102"/>
            <a:ext cx="9652959" cy="44237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EDDDF1-A2E7-31D5-FD86-EC9045B0C442}"/>
              </a:ext>
            </a:extLst>
          </p:cNvPr>
          <p:cNvSpPr txBox="1"/>
          <p:nvPr/>
        </p:nvSpPr>
        <p:spPr>
          <a:xfrm>
            <a:off x="1269519" y="73394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Cloud Watch Alarm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8B65886-87A5-E10F-DB4F-465939C29CB5}"/>
                  </a:ext>
                </a:extLst>
              </p14:cNvPr>
              <p14:cNvContentPartPr/>
              <p14:nvPr/>
            </p14:nvContentPartPr>
            <p14:xfrm>
              <a:off x="8350648" y="1744670"/>
              <a:ext cx="1387800" cy="10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8B65886-87A5-E10F-DB4F-465939C29C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97008" y="1637030"/>
                <a:ext cx="14954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8B2ACB-C8CB-E949-B678-0D6132D6C978}"/>
                  </a:ext>
                </a:extLst>
              </p14:cNvPr>
              <p14:cNvContentPartPr/>
              <p14:nvPr/>
            </p14:nvContentPartPr>
            <p14:xfrm>
              <a:off x="5346088" y="572879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8B2ACB-C8CB-E949-B678-0D6132D6C9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92448" y="562115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0A17262-9689-539A-28E3-3B1C739F6390}"/>
                  </a:ext>
                </a:extLst>
              </p14:cNvPr>
              <p14:cNvContentPartPr/>
              <p14:nvPr/>
            </p14:nvContentPartPr>
            <p14:xfrm>
              <a:off x="5271568" y="5616470"/>
              <a:ext cx="782640" cy="66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0A17262-9689-539A-28E3-3B1C739F63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17928" y="5508470"/>
                <a:ext cx="890280" cy="28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4536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32B60-5BAD-5F6D-5BCE-3B50C669C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307910"/>
            <a:ext cx="10771632" cy="5869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Cloud Watch Alarm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6FF20-3318-A2E3-370A-DEECD2CE0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E1BFFF-F87C-3D70-5A3A-2A162AEFD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1" y="991316"/>
            <a:ext cx="10738534" cy="1598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09BB93-C70C-5632-4073-125D1BDF7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3" y="2679031"/>
            <a:ext cx="10738534" cy="3105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86F9F4-F9B2-AE85-156D-D690F2C48495}"/>
                  </a:ext>
                </a:extLst>
              </p14:cNvPr>
              <p14:cNvContentPartPr/>
              <p14:nvPr/>
            </p14:nvContentPartPr>
            <p14:xfrm>
              <a:off x="3750928" y="2108630"/>
              <a:ext cx="779760" cy="32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86F9F4-F9B2-AE85-156D-D690F2C484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6928" y="2000630"/>
                <a:ext cx="8874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F527BEC-B6E1-959F-F11A-81A09E9940AC}"/>
                  </a:ext>
                </a:extLst>
              </p14:cNvPr>
              <p14:cNvContentPartPr/>
              <p14:nvPr/>
            </p14:nvContentPartPr>
            <p14:xfrm>
              <a:off x="6792568" y="2126630"/>
              <a:ext cx="927000" cy="1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F527BEC-B6E1-959F-F11A-81A09E9940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38568" y="2018630"/>
                <a:ext cx="1034640" cy="2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0779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862B0-44C2-BE6B-233A-8F567AEB9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495" y="365125"/>
            <a:ext cx="5600793" cy="1011239"/>
          </a:xfrm>
        </p:spPr>
        <p:txBody>
          <a:bodyPr>
            <a:normAutofit/>
          </a:bodyPr>
          <a:lstStyle/>
          <a:p>
            <a:r>
              <a:rPr lang="en-US" sz="2400" dirty="0"/>
              <a:t>Patch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2DB76-7BD3-332D-9916-1F5B2A4B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2909CD-7678-6E00-3145-EE47FAE61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409" y="1737341"/>
            <a:ext cx="83767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45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DA9DB-C073-5738-17AB-02CA1A70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8FA243-E614-9AAF-4E91-559D4F83A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417" y="951722"/>
            <a:ext cx="10153990" cy="5225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08CF9E-04BB-038C-D9E2-134594FB227B}"/>
              </a:ext>
            </a:extLst>
          </p:cNvPr>
          <p:cNvSpPr txBox="1"/>
          <p:nvPr/>
        </p:nvSpPr>
        <p:spPr>
          <a:xfrm>
            <a:off x="890416" y="373224"/>
            <a:ext cx="520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Patch manager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760502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B759A-C1D3-DF88-B5C9-EF68C4D2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1A3228-03A7-8749-E399-59345AEB9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416" y="821192"/>
            <a:ext cx="9930038" cy="5710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7755E8-0276-E033-EDB8-3DC74F965ABF}"/>
              </a:ext>
            </a:extLst>
          </p:cNvPr>
          <p:cNvSpPr txBox="1"/>
          <p:nvPr/>
        </p:nvSpPr>
        <p:spPr>
          <a:xfrm>
            <a:off x="890416" y="289246"/>
            <a:ext cx="520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Patch manager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4191430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C23D0-9342-C102-63B1-B6DA841A6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F52ABB-B433-39B5-0E53-BB5E48F7A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868" y="830985"/>
            <a:ext cx="8991600" cy="2757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C40845-399E-2B7D-DB82-0D7BDDF5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868" y="3778342"/>
            <a:ext cx="8991600" cy="28392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CD0B5F-CB3C-67C1-D959-FAA160134031}"/>
              </a:ext>
            </a:extLst>
          </p:cNvPr>
          <p:cNvSpPr txBox="1"/>
          <p:nvPr/>
        </p:nvSpPr>
        <p:spPr>
          <a:xfrm>
            <a:off x="1254310" y="210198"/>
            <a:ext cx="520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Patch manager configuration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BC1F1D-85D8-793C-5615-1A5EB7170250}"/>
                  </a:ext>
                </a:extLst>
              </p14:cNvPr>
              <p14:cNvContentPartPr/>
              <p14:nvPr/>
            </p14:nvContentPartPr>
            <p14:xfrm>
              <a:off x="8500048" y="6120110"/>
              <a:ext cx="1184400" cy="19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BC1F1D-85D8-793C-5615-1A5EB71702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6408" y="6012110"/>
                <a:ext cx="12920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49D100-23A2-B807-DC90-B7352616D712}"/>
                  </a:ext>
                </a:extLst>
              </p14:cNvPr>
              <p14:cNvContentPartPr/>
              <p14:nvPr/>
            </p14:nvContentPartPr>
            <p14:xfrm>
              <a:off x="4758568" y="2985230"/>
              <a:ext cx="882000" cy="23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49D100-23A2-B807-DC90-B7352616D7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4568" y="2877230"/>
                <a:ext cx="9896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87863F3-A779-0589-05AD-33189CEBB6D6}"/>
                  </a:ext>
                </a:extLst>
              </p14:cNvPr>
              <p14:cNvContentPartPr/>
              <p14:nvPr/>
            </p14:nvContentPartPr>
            <p14:xfrm>
              <a:off x="4646608" y="3218870"/>
              <a:ext cx="1050120" cy="50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87863F3-A779-0589-05AD-33189CEBB6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92608" y="3111230"/>
                <a:ext cx="1157760" cy="26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8476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2A05E-F981-CAA5-8BB4-3B67A6AC8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A06BCC-8A59-E5BB-ADC4-EEE53958B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012" y="926003"/>
            <a:ext cx="7627903" cy="2502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9BFB40-C019-D1B3-9C7F-2D3992B95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013" y="3429000"/>
            <a:ext cx="7627903" cy="3179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6D9E4-908F-A6AE-BDC4-0ACE1EC477EC}"/>
              </a:ext>
            </a:extLst>
          </p:cNvPr>
          <p:cNvSpPr txBox="1"/>
          <p:nvPr/>
        </p:nvSpPr>
        <p:spPr>
          <a:xfrm>
            <a:off x="1506236" y="351139"/>
            <a:ext cx="520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Patch manager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858370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9598152" cy="2843784"/>
          </a:xfrm>
        </p:spPr>
        <p:txBody>
          <a:bodyPr>
            <a:normAutofit/>
          </a:bodyPr>
          <a:lstStyle/>
          <a:p>
            <a:r>
              <a:rPr lang="en-US" sz="3600" dirty="0"/>
              <a:t>Tech Byte Security Management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EEB7E-0160-2343-5768-1AD47F626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1269C-9A7E-CF45-E41D-06964C5FE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218" y="809044"/>
            <a:ext cx="8172465" cy="2781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7F3DD-33DB-5DD1-2334-7FFF48DDA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219" y="3769567"/>
            <a:ext cx="8172465" cy="28926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730E26-B44C-6BE7-30D2-45508B60B2C7}"/>
              </a:ext>
            </a:extLst>
          </p:cNvPr>
          <p:cNvSpPr txBox="1"/>
          <p:nvPr/>
        </p:nvSpPr>
        <p:spPr>
          <a:xfrm>
            <a:off x="1459583" y="168540"/>
            <a:ext cx="520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Patch manager configuration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11A8B03-352C-D3BE-E63F-5CE72C05F292}"/>
                  </a:ext>
                </a:extLst>
              </p14:cNvPr>
              <p14:cNvContentPartPr/>
              <p14:nvPr/>
            </p14:nvContentPartPr>
            <p14:xfrm>
              <a:off x="4077448" y="2743310"/>
              <a:ext cx="61344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11A8B03-352C-D3BE-E63F-5CE72C05F2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3448" y="2635310"/>
                <a:ext cx="721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0F6AAEC-958D-F963-BFFB-31203172346F}"/>
                  </a:ext>
                </a:extLst>
              </p14:cNvPr>
              <p14:cNvContentPartPr/>
              <p14:nvPr/>
            </p14:nvContentPartPr>
            <p14:xfrm>
              <a:off x="4049368" y="3050390"/>
              <a:ext cx="689760" cy="29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0F6AAEC-958D-F963-BFFB-3120317234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95368" y="2942390"/>
                <a:ext cx="797400" cy="24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3837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BE23B-0994-AC59-FD20-C74C924D9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4D9749-AD19-5D5A-D20E-996CB8206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226" y="848902"/>
            <a:ext cx="9156641" cy="2911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EA5EC5-2C22-90BA-15B8-3AA4B547B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227" y="3866585"/>
            <a:ext cx="9156641" cy="29113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038E54-EA33-694B-BFDF-C78B150C7F3A}"/>
              </a:ext>
            </a:extLst>
          </p:cNvPr>
          <p:cNvSpPr txBox="1"/>
          <p:nvPr/>
        </p:nvSpPr>
        <p:spPr>
          <a:xfrm>
            <a:off x="1272971" y="205273"/>
            <a:ext cx="520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Patch manager configuration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0A8684-1AC8-E170-E7EE-EEAA1392F9DD}"/>
                  </a:ext>
                </a:extLst>
              </p14:cNvPr>
              <p14:cNvContentPartPr/>
              <p14:nvPr/>
            </p14:nvContentPartPr>
            <p14:xfrm>
              <a:off x="4095808" y="313499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0A8684-1AC8-E170-E7EE-EEAA1392F9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2168" y="302735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549718A-04E6-F631-4B23-EDF370C4F330}"/>
                  </a:ext>
                </a:extLst>
              </p14:cNvPr>
              <p14:cNvContentPartPr/>
              <p14:nvPr/>
            </p14:nvContentPartPr>
            <p14:xfrm>
              <a:off x="4095808" y="3106550"/>
              <a:ext cx="587160" cy="29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549718A-04E6-F631-4B23-EDF370C4F3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42168" y="2998550"/>
                <a:ext cx="6948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51B42A3-FEDE-BA1C-0B36-6FFB77887211}"/>
                  </a:ext>
                </a:extLst>
              </p14:cNvPr>
              <p14:cNvContentPartPr/>
              <p14:nvPr/>
            </p14:nvContentPartPr>
            <p14:xfrm>
              <a:off x="4161328" y="5924630"/>
              <a:ext cx="623520" cy="47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51B42A3-FEDE-BA1C-0B36-6FFB7788721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07328" y="5816630"/>
                <a:ext cx="7311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6107402-5443-F7A3-5CA2-6453B2C58B13}"/>
                  </a:ext>
                </a:extLst>
              </p14:cNvPr>
              <p14:cNvContentPartPr/>
              <p14:nvPr/>
            </p14:nvContentPartPr>
            <p14:xfrm>
              <a:off x="4142608" y="6270230"/>
              <a:ext cx="676800" cy="31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6107402-5443-F7A3-5CA2-6453B2C58B1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88968" y="6162230"/>
                <a:ext cx="784440" cy="24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943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B5A03-C2FF-D012-F0AE-87EFC5E40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C648E-FDF2-F9C1-9B7B-A6474248B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Fault Tolerance and Performance</a:t>
            </a:r>
          </a:p>
          <a:p>
            <a:pPr lvl="1"/>
            <a:r>
              <a:rPr lang="en-US" dirty="0"/>
              <a:t>With two or more AZs, </a:t>
            </a:r>
            <a:r>
              <a:rPr lang="en-US" dirty="0" err="1"/>
              <a:t>TechByte</a:t>
            </a:r>
            <a:r>
              <a:rPr lang="en-US" dirty="0"/>
              <a:t> can introduce ELB to distribute the load and avoid downtime. This way we could provide fault tolerance as well as improved performance.</a:t>
            </a:r>
          </a:p>
          <a:p>
            <a:endParaRPr lang="en-US" dirty="0"/>
          </a:p>
          <a:p>
            <a:r>
              <a:rPr lang="en-US" dirty="0"/>
              <a:t>Service limits</a:t>
            </a:r>
          </a:p>
          <a:p>
            <a:pPr lvl="1"/>
            <a:r>
              <a:rPr lang="en-US" dirty="0"/>
              <a:t>Proactively check service limits from Trusted Advisor and increase limits for appropriate AWS services to avoid interruption.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A45A6-B75A-8D9A-A520-568D86563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03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E0674-BAA0-53B1-64BA-2BA426502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3600" dirty="0"/>
              <a:t>Tech Byte Architecture Diagram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66802-31E3-044F-03E5-51E5BF60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916CF4E2-7EF5-3005-39E8-A7CBB4FBC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251" y="1677570"/>
            <a:ext cx="6699127" cy="469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E0674-BAA0-53B1-64BA-2BA426502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3600" dirty="0"/>
              <a:t>Network configuration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068FD-2AC3-B3FB-ADC4-786D05DB8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TechByte</a:t>
            </a:r>
            <a:r>
              <a:rPr lang="en-US" dirty="0"/>
              <a:t> AWS Infrastructure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66802-31E3-044F-03E5-51E5BF60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4D0F9D-4A80-2D98-4A1D-CC1C601F9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406" y="2029121"/>
            <a:ext cx="10771187" cy="279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20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E0674-BAA0-53B1-64BA-2BA426502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3600" dirty="0"/>
              <a:t>Trusted Advisor Recommendations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66802-31E3-044F-03E5-51E5BF60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EE8B2C3-4CFE-4D14-AF7F-725DBD1A0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097" y="1573226"/>
            <a:ext cx="6023471" cy="490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62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404E-7542-A27D-A534-E7AB3956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Trusted</a:t>
            </a:r>
            <a:r>
              <a:rPr lang="en-US" sz="3600" dirty="0"/>
              <a:t> Advisor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219C4-C423-F5D0-6FEB-A385FDE05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DE5DD3-705C-A8C6-0316-33CF27C4F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072" y="1826168"/>
            <a:ext cx="10771187" cy="33425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EE41605-E837-4375-F848-F339C606B2BD}"/>
                  </a:ext>
                </a:extLst>
              </p14:cNvPr>
              <p14:cNvContentPartPr/>
              <p14:nvPr/>
            </p14:nvContentPartPr>
            <p14:xfrm>
              <a:off x="3106888" y="126875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EE41605-E837-4375-F848-F339C606B2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7888" y="12597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D04E0D3-623D-E0AC-7C63-59626CE89344}"/>
                  </a:ext>
                </a:extLst>
              </p14:cNvPr>
              <p14:cNvContentPartPr/>
              <p14:nvPr/>
            </p14:nvContentPartPr>
            <p14:xfrm>
              <a:off x="5420968" y="95159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D04E0D3-623D-E0AC-7C63-59626CE893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2328" y="9429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255BA88-93AB-1F06-EF96-1BF601A76778}"/>
                  </a:ext>
                </a:extLst>
              </p14:cNvPr>
              <p14:cNvContentPartPr/>
              <p14:nvPr/>
            </p14:nvContentPartPr>
            <p14:xfrm>
              <a:off x="5150248" y="93287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255BA88-93AB-1F06-EF96-1BF601A767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1608" y="92387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DC2A722-60EC-624C-F1F4-C29E6A44F03C}"/>
              </a:ext>
            </a:extLst>
          </p:cNvPr>
          <p:cNvGrpSpPr/>
          <p:nvPr/>
        </p:nvGrpSpPr>
        <p:grpSpPr>
          <a:xfrm>
            <a:off x="4506208" y="988670"/>
            <a:ext cx="360" cy="360"/>
            <a:chOff x="4506208" y="98867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27DFA5A-96D3-8C8B-0565-472D33AC10D3}"/>
                    </a:ext>
                  </a:extLst>
                </p14:cNvPr>
                <p14:cNvContentPartPr/>
                <p14:nvPr/>
              </p14:nvContentPartPr>
              <p14:xfrm>
                <a:off x="4506208" y="988670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27DFA5A-96D3-8C8B-0565-472D33AC10D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97568" y="9800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0B0FD0F-5033-27A5-C3D7-054E599CE7C2}"/>
                    </a:ext>
                  </a:extLst>
                </p14:cNvPr>
                <p14:cNvContentPartPr/>
                <p14:nvPr/>
              </p14:nvContentPartPr>
              <p14:xfrm>
                <a:off x="4506208" y="988670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0B0FD0F-5033-27A5-C3D7-054E599CE7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97568" y="9800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4236A86-64CB-00C6-BA50-86F08E6A9088}"/>
                    </a:ext>
                  </a:extLst>
                </p14:cNvPr>
                <p14:cNvContentPartPr/>
                <p14:nvPr/>
              </p14:nvContentPartPr>
              <p14:xfrm>
                <a:off x="4506208" y="988670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4236A86-64CB-00C6-BA50-86F08E6A908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97568" y="9800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9099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990C5-B69B-5731-BF1B-9D0425D3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CDAEB0-8D34-98D7-3A6F-3EDB89D5D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406" y="1678549"/>
            <a:ext cx="10771187" cy="27202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1448CC-90C6-D228-2605-B754605AF971}"/>
              </a:ext>
            </a:extLst>
          </p:cNvPr>
          <p:cNvSpPr txBox="1"/>
          <p:nvPr/>
        </p:nvSpPr>
        <p:spPr>
          <a:xfrm>
            <a:off x="710406" y="681135"/>
            <a:ext cx="1064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Security Insights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7D98A8-CCBE-87AB-A70A-B338D5867335}"/>
                  </a:ext>
                </a:extLst>
              </p14:cNvPr>
              <p14:cNvContentPartPr/>
              <p14:nvPr/>
            </p14:nvContentPartPr>
            <p14:xfrm>
              <a:off x="8780128" y="363899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7D98A8-CCBE-87AB-A70A-B338D58673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6128" y="35309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FFADED4-F422-31B0-8ECD-91B56AB4CA13}"/>
                  </a:ext>
                </a:extLst>
              </p14:cNvPr>
              <p14:cNvContentPartPr/>
              <p14:nvPr/>
            </p14:nvContentPartPr>
            <p14:xfrm>
              <a:off x="8835928" y="3647270"/>
              <a:ext cx="2044440" cy="20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FFADED4-F422-31B0-8ECD-91B56AB4CA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82288" y="3539630"/>
                <a:ext cx="2152080" cy="23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5300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70A5C-B1D5-6447-C7FE-AF1F0A4F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Remediation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FF145-5A5B-FBE8-A16E-5D5D6350E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1D445D-0907-C55D-984D-565323F42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406" y="2527058"/>
            <a:ext cx="10771187" cy="23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3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C05CC-4E5F-5729-32D0-30F7D31F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939" y="165826"/>
            <a:ext cx="10771632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Cost Optimization EC2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97CC4-9C68-3CEE-F9CC-2BE6D735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2E2709-68F9-D0A8-8F72-EFFAB38F4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939" y="1491389"/>
            <a:ext cx="8101278" cy="486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4984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{F2B5EF9A-336E-4F42-A41C-C1321A4B6153}tf89338750_win32</Template>
  <TotalTime>760</TotalTime>
  <Words>139</Words>
  <Application>Microsoft Office PowerPoint</Application>
  <PresentationFormat>Widescreen</PresentationFormat>
  <Paragraphs>47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Univers</vt:lpstr>
      <vt:lpstr>GradientUnivers</vt:lpstr>
      <vt:lpstr>PowerPoint Presentation</vt:lpstr>
      <vt:lpstr>Tech Byte Security Management</vt:lpstr>
      <vt:lpstr> Tech Byte Architecture Diagram </vt:lpstr>
      <vt:lpstr> Network configuration</vt:lpstr>
      <vt:lpstr> Trusted Advisor Recommendations </vt:lpstr>
      <vt:lpstr>Trusted Advisor</vt:lpstr>
      <vt:lpstr>PowerPoint Presentation</vt:lpstr>
      <vt:lpstr>Remediation</vt:lpstr>
      <vt:lpstr>Cost Optimization EC2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Patch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TechByte Security Management</dc:title>
  <dc:creator>iswarya shakthi</dc:creator>
  <cp:lastModifiedBy>iswarya shakthi</cp:lastModifiedBy>
  <cp:revision>9</cp:revision>
  <dcterms:created xsi:type="dcterms:W3CDTF">2022-12-15T04:17:44Z</dcterms:created>
  <dcterms:modified xsi:type="dcterms:W3CDTF">2022-12-28T18:14:37Z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